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4"/>
    <p:sldMasterId id="2147486496" r:id="rId5"/>
  </p:sldMasterIdLst>
  <p:notesMasterIdLst>
    <p:notesMasterId r:id="rId11"/>
  </p:notesMasterIdLst>
  <p:sldIdLst>
    <p:sldId id="271" r:id="rId6"/>
    <p:sldId id="266" r:id="rId7"/>
    <p:sldId id="270" r:id="rId8"/>
    <p:sldId id="272"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C9721-29F8-43DC-89A2-0290FF8E0929}" v="3" dt="2024-03-07T15:18:48.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9" d="100"/>
          <a:sy n="69" d="100"/>
        </p:scale>
        <p:origin x="136"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5.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5/26/2024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5/26/2024 9:49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5/26/2024 9:49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5/26/2024 9:49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5/26/2024 9:49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5/26/2024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73932"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836669" y="1904610"/>
            <a:ext cx="4167887" cy="1107996"/>
          </a:xfrm>
        </p:spPr>
        <p:txBody>
          <a:bodyPr wrap="square" anchor="b">
            <a:normAutofit/>
          </a:bodyPr>
          <a:lstStyle/>
          <a:p>
            <a:r>
              <a:rPr lang="en-US" b="1" dirty="0" smtClean="0">
                <a:latin typeface="Arial" panose="020B0604020202020204" pitchFamily="34" charset="0"/>
                <a:cs typeface="Arial" panose="020B0604020202020204" pitchFamily="34" charset="0"/>
              </a:rPr>
              <a:t>TEAM DATADERM</a:t>
            </a:r>
            <a:r>
              <a:rPr lang="en-US" dirty="0">
                <a:cs typeface="Segoe UI"/>
              </a:rPr>
              <a:t/>
            </a:r>
            <a:br>
              <a:rPr lang="en-US" dirty="0">
                <a:cs typeface="Segoe UI"/>
              </a:rPr>
            </a:br>
            <a:endParaRPr lang="en-US" dirty="0"/>
          </a:p>
        </p:txBody>
      </p:sp>
      <p:sp>
        <p:nvSpPr>
          <p:cNvPr id="5" name="Text Placeholder 4"/>
          <p:cNvSpPr>
            <a:spLocks noGrp="1"/>
          </p:cNvSpPr>
          <p:nvPr>
            <p:ph type="body" sz="quarter" idx="12"/>
          </p:nvPr>
        </p:nvSpPr>
        <p:spPr>
          <a:xfrm>
            <a:off x="582042" y="3962399"/>
            <a:ext cx="4677143" cy="2554779"/>
          </a:xfrm>
        </p:spPr>
        <p:txBody>
          <a:bodyPr vert="horz" wrap="square" lIns="0" tIns="0" rIns="0" bIns="0" rtlCol="0" anchor="t">
            <a:normAutofit/>
          </a:bodyPr>
          <a:lstStyle/>
          <a:p>
            <a:pPr>
              <a:spcAft>
                <a:spcPts val="600"/>
              </a:spcAft>
            </a:pPr>
            <a:r>
              <a:rPr lang="en-US" sz="1800" b="1" u="sng" dirty="0">
                <a:solidFill>
                  <a:srgbClr val="D59DFF"/>
                </a:solidFill>
                <a:cs typeface="Segoe UI"/>
              </a:rPr>
              <a:t>NAME OF TEAM MEMBERS</a:t>
            </a:r>
          </a:p>
          <a:p>
            <a:pPr>
              <a:spcAft>
                <a:spcPts val="600"/>
              </a:spcAft>
            </a:pPr>
            <a:r>
              <a:rPr lang="en-US" sz="1600" b="1" dirty="0">
                <a:solidFill>
                  <a:srgbClr val="F2F2F2"/>
                </a:solidFill>
                <a:cs typeface="Segoe UI"/>
              </a:rPr>
              <a:t>TEAM LEAD :   </a:t>
            </a:r>
            <a:r>
              <a:rPr lang="en-US" sz="1600" b="1" dirty="0" smtClean="0">
                <a:solidFill>
                  <a:srgbClr val="F2F2F2"/>
                </a:solidFill>
                <a:cs typeface="Segoe UI"/>
              </a:rPr>
              <a:t>Hasan Jehangir</a:t>
            </a:r>
            <a:endParaRPr lang="en-US" sz="1600" b="1" dirty="0">
              <a:solidFill>
                <a:srgbClr val="F2F2F2"/>
              </a:solidFill>
              <a:cs typeface="Segoe UI"/>
            </a:endParaRPr>
          </a:p>
          <a:p>
            <a:pPr>
              <a:spcAft>
                <a:spcPts val="600"/>
              </a:spcAft>
            </a:pPr>
            <a:r>
              <a:rPr lang="en-US" sz="1600" b="1" dirty="0">
                <a:solidFill>
                  <a:srgbClr val="F2F2F2"/>
                </a:solidFill>
                <a:cs typeface="Segoe UI"/>
              </a:rPr>
              <a:t>CO-LEAD :       </a:t>
            </a:r>
            <a:r>
              <a:rPr lang="en-US" sz="1600" b="1" dirty="0" err="1"/>
              <a:t>Rishabh</a:t>
            </a:r>
            <a:r>
              <a:rPr lang="en-US" sz="1600" b="1" dirty="0"/>
              <a:t> </a:t>
            </a:r>
            <a:r>
              <a:rPr lang="en-US" sz="1600" b="1" dirty="0" err="1" smtClean="0"/>
              <a:t>Kumrawat</a:t>
            </a:r>
            <a:r>
              <a:rPr lang="en-US" sz="1600" b="1" dirty="0" smtClean="0"/>
              <a:t/>
            </a:r>
            <a:br>
              <a:rPr lang="en-US" sz="1600" b="1" dirty="0" smtClean="0"/>
            </a:br>
            <a:r>
              <a:rPr lang="en-US" sz="1600" b="1" dirty="0" smtClean="0"/>
              <a:t/>
            </a:r>
            <a:br>
              <a:rPr lang="en-US" sz="1600" b="1" dirty="0" smtClean="0"/>
            </a:br>
            <a:r>
              <a:rPr lang="en-US" sz="1600" b="1" dirty="0" smtClean="0">
                <a:solidFill>
                  <a:srgbClr val="F2F2F2"/>
                </a:solidFill>
                <a:cs typeface="Segoe UI"/>
              </a:rPr>
              <a:t>OTHER </a:t>
            </a:r>
            <a:r>
              <a:rPr lang="en-US" sz="1600" b="1" dirty="0">
                <a:solidFill>
                  <a:srgbClr val="F2F2F2"/>
                </a:solidFill>
                <a:cs typeface="Segoe UI"/>
              </a:rPr>
              <a:t>MEMBERS:</a:t>
            </a:r>
          </a:p>
          <a:p>
            <a:r>
              <a:rPr lang="en-US" sz="1600" b="1" dirty="0">
                <a:solidFill>
                  <a:srgbClr val="F2F2F2"/>
                </a:solidFill>
                <a:cs typeface="Segoe UI"/>
              </a:rPr>
              <a:t>                        </a:t>
            </a:r>
            <a:r>
              <a:rPr lang="en-US" sz="1600" b="1" dirty="0" err="1"/>
              <a:t>Metasebia</a:t>
            </a:r>
            <a:r>
              <a:rPr lang="en-US" sz="1600" b="1" dirty="0"/>
              <a:t> </a:t>
            </a:r>
            <a:r>
              <a:rPr lang="en-US" sz="1600" b="1" dirty="0" err="1"/>
              <a:t>Teferi</a:t>
            </a:r>
            <a:endParaRPr lang="en-US" sz="1600" b="1" dirty="0"/>
          </a:p>
          <a:p>
            <a:pPr>
              <a:spcAft>
                <a:spcPts val="600"/>
              </a:spcAft>
            </a:pPr>
            <a:r>
              <a:rPr lang="en-US" sz="1600" b="1" dirty="0" smtClean="0">
                <a:solidFill>
                  <a:srgbClr val="F2F2F2"/>
                </a:solidFill>
                <a:cs typeface="Segoe UI"/>
              </a:rPr>
              <a:t>                        </a:t>
            </a:r>
            <a:r>
              <a:rPr lang="en-US" sz="1600" b="1" dirty="0" err="1"/>
              <a:t>Sriya</a:t>
            </a:r>
            <a:r>
              <a:rPr lang="en-US" sz="1600" b="1" dirty="0"/>
              <a:t> </a:t>
            </a:r>
            <a:r>
              <a:rPr lang="en-US" sz="1600" b="1" dirty="0" err="1"/>
              <a:t>Smidha</a:t>
            </a:r>
            <a:endParaRPr lang="en-US" sz="1600" b="1" dirty="0">
              <a:solidFill>
                <a:srgbClr val="D59DFF"/>
              </a:solidFill>
            </a:endParaRP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200" spc="-50" dirty="0">
                <a:ln w="3175">
                  <a:noFill/>
                </a:ln>
                <a:solidFill>
                  <a:schemeClr val="accent3"/>
                </a:solidFill>
                <a:cs typeface="Segoe UI"/>
              </a:rPr>
              <a:t>The Opportunity</a:t>
            </a:r>
            <a:endParaRPr lang="en-US" sz="3200" b="1" u="sng"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695036" y="2010928"/>
            <a:ext cx="10377516"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t>Missed </a:t>
            </a:r>
            <a:r>
              <a:rPr lang="en-US" sz="2000" b="1" dirty="0"/>
              <a:t>Skin Cancer = Big Trouble:</a:t>
            </a:r>
            <a:r>
              <a:rPr lang="en-US" sz="2000" dirty="0"/>
              <a:t> Missed cancer = bad health and high costs</a:t>
            </a:r>
            <a:r>
              <a:rPr lang="en-US" sz="2000" dirty="0" smtClean="0"/>
              <a:t>.</a:t>
            </a:r>
            <a:endParaRPr lang="en-US" sz="2000" dirty="0"/>
          </a:p>
          <a:p>
            <a:r>
              <a:rPr lang="en-US" sz="2000" b="1" dirty="0"/>
              <a:t>Old Ways Don't Work Great:</a:t>
            </a:r>
            <a:r>
              <a:rPr lang="en-US" sz="2000" dirty="0"/>
              <a:t> Checking skin by eye is slow and iffy. Biopsies hurt and might not be right</a:t>
            </a:r>
            <a:r>
              <a:rPr lang="en-US" sz="2000" dirty="0" smtClean="0"/>
              <a:t>.</a:t>
            </a:r>
          </a:p>
          <a:p>
            <a:r>
              <a:rPr lang="en-US" sz="2000" b="1" dirty="0"/>
              <a:t>AI to the Rescue!</a:t>
            </a:r>
            <a:endParaRPr lang="en-US" sz="2000" dirty="0"/>
          </a:p>
          <a:p>
            <a:r>
              <a:rPr lang="en-US" sz="2000" b="1" dirty="0"/>
              <a:t>Imagine AI Finding Skin Cancer:</a:t>
            </a:r>
            <a:r>
              <a:rPr lang="en-US" sz="2000" dirty="0"/>
              <a:t> Imagine a computer helping doctors find cancer - faster, more accurate!</a:t>
            </a:r>
          </a:p>
          <a:p>
            <a:r>
              <a:rPr lang="en-US" sz="2000" b="1" dirty="0"/>
              <a:t>AI Superpowers:</a:t>
            </a:r>
            <a:r>
              <a:rPr lang="en-US" sz="2000" dirty="0"/>
              <a:t> AI can see patterns humans miss, leading to better detection</a:t>
            </a:r>
            <a:r>
              <a:rPr lang="en-US" sz="2000" dirty="0" smtClean="0"/>
              <a:t>.</a:t>
            </a:r>
            <a:br>
              <a:rPr lang="en-US" sz="2000" dirty="0" smtClean="0"/>
            </a:br>
            <a:endParaRPr lang="en-US" sz="2000" dirty="0"/>
          </a:p>
          <a:p>
            <a:r>
              <a:rPr lang="en-US" sz="2000" b="1" dirty="0"/>
              <a:t>Why Work with a Startup?</a:t>
            </a:r>
            <a:endParaRPr lang="en-US" sz="2000" dirty="0"/>
          </a:p>
          <a:p>
            <a:r>
              <a:rPr lang="en-US" sz="2000" b="1" dirty="0"/>
              <a:t>Big Companies Move Slow:</a:t>
            </a:r>
            <a:r>
              <a:rPr lang="en-US" sz="2000" dirty="0"/>
              <a:t> Big companies are slow to change. We're small, fast, and full of new ideas!</a:t>
            </a:r>
          </a:p>
          <a:p>
            <a:r>
              <a:rPr lang="en-US" sz="2000" b="1" dirty="0"/>
              <a:t>Work with Us, Get Results Fast:</a:t>
            </a:r>
            <a:r>
              <a:rPr lang="en-US" sz="2000" dirty="0"/>
              <a:t> We build things that work with what you already have, saving you time and money.</a:t>
            </a: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200" spc="-50" dirty="0" smtClean="0">
                <a:ln w="3175">
                  <a:noFill/>
                </a:ln>
                <a:solidFill>
                  <a:schemeClr val="accent3"/>
                </a:solidFill>
                <a:cs typeface="Segoe UI"/>
              </a:rPr>
              <a:t>Solution</a:t>
            </a:r>
            <a:endParaRPr lang="en-US" sz="3200" b="1"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144379" y="1629296"/>
            <a:ext cx="12047621" cy="4954384"/>
          </a:xfrm>
          <a:prstGeom prst="rect">
            <a:avLst/>
          </a:prstGeom>
        </p:spPr>
        <p:txBody>
          <a:bodyPr vert="horz"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latin typeface="Söhne"/>
              </a:rPr>
              <a:t>The Problem:</a:t>
            </a:r>
            <a:endParaRPr lang="en-US" b="1" dirty="0">
              <a:latin typeface="Söhne"/>
            </a:endParaRPr>
          </a:p>
          <a:p>
            <a:r>
              <a:rPr lang="en-US" dirty="0">
                <a:latin typeface="Söhne"/>
              </a:rPr>
              <a:t>Doctors often miss skin cancer using old methods, leading to worse outcomes for patients.</a:t>
            </a:r>
          </a:p>
          <a:p>
            <a:endParaRPr lang="en-US" b="1" dirty="0">
              <a:latin typeface="Söhne"/>
            </a:endParaRPr>
          </a:p>
          <a:p>
            <a:r>
              <a:rPr lang="en-US" b="1" dirty="0" smtClean="0">
                <a:latin typeface="Söhne"/>
              </a:rPr>
              <a:t> </a:t>
            </a:r>
            <a:r>
              <a:rPr lang="en-US" b="1" dirty="0">
                <a:latin typeface="Söhne"/>
              </a:rPr>
              <a:t>Our </a:t>
            </a:r>
            <a:r>
              <a:rPr lang="en-US" b="1" dirty="0" smtClean="0">
                <a:latin typeface="Söhne"/>
              </a:rPr>
              <a:t>Solution:</a:t>
            </a:r>
            <a:endParaRPr lang="en-US" b="1" dirty="0">
              <a:latin typeface="Söhne"/>
            </a:endParaRPr>
          </a:p>
          <a:p>
            <a:r>
              <a:rPr lang="en-US" dirty="0">
                <a:latin typeface="Söhne"/>
              </a:rPr>
              <a:t>We built an AI system with Azure Custom Vision to analyze skin images.</a:t>
            </a:r>
          </a:p>
          <a:p>
            <a:endParaRPr lang="en-US" b="1" dirty="0">
              <a:latin typeface="Söhne"/>
            </a:endParaRPr>
          </a:p>
          <a:p>
            <a:r>
              <a:rPr lang="en-US" b="1" dirty="0" smtClean="0">
                <a:latin typeface="Söhne"/>
              </a:rPr>
              <a:t>How </a:t>
            </a:r>
            <a:r>
              <a:rPr lang="en-US" b="1" dirty="0">
                <a:latin typeface="Söhne"/>
              </a:rPr>
              <a:t>It </a:t>
            </a:r>
            <a:r>
              <a:rPr lang="en-US" b="1" dirty="0" smtClean="0">
                <a:latin typeface="Söhne"/>
              </a:rPr>
              <a:t>Helps:</a:t>
            </a:r>
          </a:p>
          <a:p>
            <a:endParaRPr lang="en-US" b="1" dirty="0">
              <a:latin typeface="Söhne"/>
            </a:endParaRPr>
          </a:p>
          <a:p>
            <a:pPr marL="342900" indent="-342900">
              <a:buFont typeface="+mj-lt"/>
              <a:buAutoNum type="arabicPeriod"/>
            </a:pPr>
            <a:r>
              <a:rPr lang="en-US" b="1" dirty="0" smtClean="0">
                <a:latin typeface="Söhne"/>
              </a:rPr>
              <a:t> </a:t>
            </a:r>
            <a:r>
              <a:rPr lang="en-US" b="1" dirty="0">
                <a:latin typeface="Söhne"/>
              </a:rPr>
              <a:t>Improved Detection for </a:t>
            </a:r>
            <a:r>
              <a:rPr lang="en-US" b="1" dirty="0" smtClean="0">
                <a:latin typeface="Söhne"/>
              </a:rPr>
              <a:t>Doctors:</a:t>
            </a:r>
            <a:endParaRPr lang="en-US" b="1" dirty="0">
              <a:latin typeface="Söhne"/>
            </a:endParaRPr>
          </a:p>
          <a:p>
            <a:r>
              <a:rPr lang="en-US" dirty="0" smtClean="0">
                <a:latin typeface="Söhne"/>
              </a:rPr>
              <a:t>         Our </a:t>
            </a:r>
            <a:r>
              <a:rPr lang="en-US" dirty="0">
                <a:latin typeface="Söhne"/>
              </a:rPr>
              <a:t>AI helps doctors find cancer they might miss, allowing for earlier detection and better </a:t>
            </a:r>
            <a:r>
              <a:rPr lang="en-US" dirty="0" smtClean="0">
                <a:latin typeface="Söhne"/>
              </a:rPr>
              <a:t>results.</a:t>
            </a:r>
          </a:p>
          <a:p>
            <a:r>
              <a:rPr lang="en-US" b="1" dirty="0">
                <a:latin typeface="Söhne"/>
              </a:rPr>
              <a:t> </a:t>
            </a:r>
            <a:r>
              <a:rPr lang="en-US" b="1" dirty="0" smtClean="0">
                <a:latin typeface="Söhne"/>
              </a:rPr>
              <a:t>2.   Convenient </a:t>
            </a:r>
            <a:r>
              <a:rPr lang="en-US" b="1" dirty="0">
                <a:latin typeface="Söhne"/>
              </a:rPr>
              <a:t>Home </a:t>
            </a:r>
            <a:r>
              <a:rPr lang="en-US" b="1" dirty="0" smtClean="0">
                <a:latin typeface="Söhne"/>
              </a:rPr>
              <a:t>Screening:</a:t>
            </a:r>
            <a:endParaRPr lang="en-US" b="1" dirty="0">
              <a:latin typeface="Söhne"/>
            </a:endParaRPr>
          </a:p>
          <a:p>
            <a:r>
              <a:rPr lang="en-US" b="1" dirty="0" smtClean="0">
                <a:latin typeface="Söhne"/>
              </a:rPr>
              <a:t>        </a:t>
            </a:r>
            <a:r>
              <a:rPr lang="en-US" dirty="0" smtClean="0">
                <a:latin typeface="Söhne"/>
              </a:rPr>
              <a:t>People </a:t>
            </a:r>
            <a:r>
              <a:rPr lang="en-US" dirty="0">
                <a:latin typeface="Söhne"/>
              </a:rPr>
              <a:t>in hot areas can check for skin cancer at home, avoiding sun exposure and UV damage. If detected, they can quickly seek help from the nearest hospital</a:t>
            </a:r>
            <a:r>
              <a:rPr lang="en-US" dirty="0" smtClean="0">
                <a:latin typeface="Söhne"/>
              </a:rPr>
              <a:t>.</a:t>
            </a:r>
          </a:p>
          <a:p>
            <a:endParaRPr lang="en-US" b="1" dirty="0">
              <a:latin typeface="Söhne"/>
            </a:endParaRPr>
          </a:p>
          <a:p>
            <a:r>
              <a:rPr lang="en-US" b="1" dirty="0" smtClean="0">
                <a:latin typeface="Söhne"/>
              </a:rPr>
              <a:t>Why </a:t>
            </a:r>
            <a:r>
              <a:rPr lang="en-US" b="1" dirty="0">
                <a:latin typeface="Söhne"/>
              </a:rPr>
              <a:t>Us</a:t>
            </a:r>
            <a:r>
              <a:rPr lang="en-US" b="1" dirty="0" smtClean="0">
                <a:latin typeface="Söhne"/>
              </a:rPr>
              <a:t>?:</a:t>
            </a:r>
            <a:endParaRPr lang="en-US" b="1" dirty="0">
              <a:latin typeface="Söhne"/>
            </a:endParaRPr>
          </a:p>
          <a:p>
            <a:r>
              <a:rPr lang="en-US" dirty="0">
                <a:latin typeface="Söhne"/>
              </a:rPr>
              <a:t>We're faster and more adaptable than big companies. Our system integrates with your existing setup, saving you time and money</a:t>
            </a:r>
            <a:r>
              <a:rPr lang="en-US" dirty="0" smtClean="0">
                <a:latin typeface="Söhne"/>
              </a:rPr>
              <a:t>.</a:t>
            </a:r>
            <a:endParaRPr lang="en-US" dirty="0">
              <a:cs typeface="Segoe UI"/>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p>
        </p:txBody>
      </p:sp>
      <p:pic>
        <p:nvPicPr>
          <p:cNvPr id="7" name="DEMO (online-video-cutter.com) (1)">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1277938" y="1844675"/>
            <a:ext cx="9631362" cy="4424363"/>
          </a:xfrm>
        </p:spPr>
      </p:pic>
    </p:spTree>
    <p:extLst>
      <p:ext uri="{BB962C8B-B14F-4D97-AF65-F5344CB8AC3E}">
        <p14:creationId xmlns:p14="http://schemas.microsoft.com/office/powerpoint/2010/main" val="189814987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200" b="1" u="sng" spc="-50" dirty="0">
                <a:ln w="3175">
                  <a:noFill/>
                </a:ln>
                <a:solidFill>
                  <a:schemeClr val="accent3"/>
                </a:solidFill>
                <a:cs typeface="Segoe UI" pitchFamily="34" charset="0"/>
              </a:rPr>
              <a:t>WHY THIS PROJECT</a:t>
            </a:r>
            <a:r>
              <a:rPr lang="en-US" sz="3600" spc="-50" dirty="0">
                <a:ln w="3175">
                  <a:noFill/>
                </a:ln>
                <a:solidFill>
                  <a:schemeClr val="accent3"/>
                </a:solidFill>
                <a:cs typeface="Segoe UI" pitchFamily="34" charset="0"/>
              </a:rPr>
              <a:t>?</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1186622" cy="4508000"/>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Recommendations</a:t>
            </a:r>
          </a:p>
          <a:p>
            <a:r>
              <a:rPr lang="en-US" sz="2000" b="1" dirty="0"/>
              <a:t>Stop</a:t>
            </a:r>
          </a:p>
          <a:p>
            <a:r>
              <a:rPr lang="en-US" sz="2000" dirty="0"/>
              <a:t>Relying solely on outdated methods for skin cancer detection.</a:t>
            </a:r>
          </a:p>
          <a:p>
            <a:r>
              <a:rPr lang="en-US" sz="2000" b="1" dirty="0"/>
              <a:t>Start</a:t>
            </a:r>
          </a:p>
          <a:p>
            <a:r>
              <a:rPr lang="en-US" sz="2000" dirty="0"/>
              <a:t>Implementing AI-based systems for more accurate and early detection.</a:t>
            </a:r>
          </a:p>
          <a:p>
            <a:endParaRPr lang="en-US" sz="2000" dirty="0"/>
          </a:p>
          <a:p>
            <a:r>
              <a:rPr lang="en-US" sz="2000" b="1" dirty="0"/>
              <a:t>What Can Be Done Without Us?</a:t>
            </a:r>
          </a:p>
          <a:p>
            <a:r>
              <a:rPr lang="en-US" sz="2000" dirty="0"/>
              <a:t>Basic skin cancer screenings can still be performed by trained dermatologists, but they are less accurate and slower than our AI solution.</a:t>
            </a:r>
          </a:p>
          <a:p>
            <a:endParaRPr lang="en-US" sz="2000" dirty="0"/>
          </a:p>
          <a:p>
            <a:r>
              <a:rPr lang="en-US" sz="2000" b="1" dirty="0"/>
              <a:t>How Our Solution Helps</a:t>
            </a:r>
          </a:p>
          <a:p>
            <a:r>
              <a:rPr lang="en-US" sz="2000" b="1" dirty="0"/>
              <a:t>Speed</a:t>
            </a:r>
            <a:r>
              <a:rPr lang="en-US" sz="2000" dirty="0"/>
              <a:t>: Faster detection of skin cancer.</a:t>
            </a:r>
          </a:p>
          <a:p>
            <a:r>
              <a:rPr lang="en-US" sz="2000" b="1" dirty="0"/>
              <a:t>Simplicity</a:t>
            </a:r>
            <a:r>
              <a:rPr lang="en-US" sz="2000" dirty="0"/>
              <a:t>: Easy integration with existing systems.</a:t>
            </a:r>
          </a:p>
          <a:p>
            <a:r>
              <a:rPr lang="en-US" sz="2000" b="1" dirty="0"/>
              <a:t>Cost-Effective</a:t>
            </a:r>
            <a:r>
              <a:rPr lang="en-US" sz="2000" dirty="0"/>
              <a:t>: Reduces overall costs by preventing advanced-stage treatments</a:t>
            </a:r>
          </a:p>
          <a:p>
            <a:pPr defTabSz="932742">
              <a:lnSpc>
                <a:spcPct val="90000"/>
              </a:lnSpc>
              <a:spcBef>
                <a:spcPct val="20000"/>
              </a:spcBef>
              <a:buSzPct val="90000"/>
              <a:buFont typeface="Wingdings" panose="05000000000000000000" pitchFamily="2" charset="2"/>
              <a:buChar char=""/>
            </a:pPr>
            <a:endParaRPr lang="en-US" sz="2600" dirty="0"/>
          </a:p>
        </p:txBody>
      </p:sp>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customXml/itemProps3.xml><?xml version="1.0" encoding="utf-8"?>
<ds:datastoreItem xmlns:ds="http://schemas.openxmlformats.org/officeDocument/2006/customXml" ds:itemID="{76FBD21B-B558-4589-A6DF-3348B11434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1075</TotalTime>
  <Words>433</Words>
  <Application>Microsoft Office PowerPoint</Application>
  <PresentationFormat>Widescreen</PresentationFormat>
  <Paragraphs>65</Paragraphs>
  <Slides>5</Slides>
  <Notes>4</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vt:i4>
      </vt:variant>
    </vt:vector>
  </HeadingPairs>
  <TitlesOfParts>
    <vt:vector size="17" baseType="lpstr">
      <vt:lpstr>Arial</vt:lpstr>
      <vt:lpstr>Calibri</vt:lpstr>
      <vt:lpstr>Consolas</vt:lpstr>
      <vt:lpstr>Quattrocento Sans</vt:lpstr>
      <vt:lpstr>Segoe Pro</vt:lpstr>
      <vt:lpstr>Segoe Pro Semibold</vt:lpstr>
      <vt:lpstr>Segoe UI</vt:lpstr>
      <vt:lpstr>Segoe UI Semibold</vt:lpstr>
      <vt:lpstr>Söhne</vt:lpstr>
      <vt:lpstr>Wingdings</vt:lpstr>
      <vt:lpstr>1_White Template</vt:lpstr>
      <vt:lpstr>MS_Startups_FH_PPT_Template FY23</vt:lpstr>
      <vt:lpstr>TEAM DATADERM </vt:lpstr>
      <vt:lpstr>PowerPoint Presentation</vt:lpstr>
      <vt:lpstr>PowerPoint Presentation</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TARUSHI</dc:creator>
  <cp:lastModifiedBy>hasan jehangir</cp:lastModifiedBy>
  <cp:revision>111</cp:revision>
  <dcterms:created xsi:type="dcterms:W3CDTF">2013-07-15T20:26:40Z</dcterms:created>
  <dcterms:modified xsi:type="dcterms:W3CDTF">2024-05-26T17:13:04Z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